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B13C9-2624-08FF-8205-932898D7F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212CD-57A9-5105-D389-B958E904E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849C7-83DB-A18E-FCF2-DB261D182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02D0A-AB1B-B9CC-D573-F17F19AD5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6FA9B-3AC7-5BC7-E8AA-C384B9A5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9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B47A-C74B-A317-6859-5F3CE1D8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3DD1-15F9-EC29-7CAC-C45D4968E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F1530-E98A-81DB-C3FA-83E462E01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E7091-3C7A-DFC3-3D50-ACB05A5F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D78FE-B545-0A0C-EE94-F5E94A356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57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8FFA-7804-18A9-BE2A-400FB042C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8EA78-1872-A5EB-4E06-222A2A9D5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7B2B6-EA5D-EB66-E1D4-3CAB68137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BCDA3-5C00-0791-882B-094E6DE77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11B18-E343-61B3-553C-54DCFA971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8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EF6C1-9A18-DBD4-9601-52898B9F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2002B-50D9-040B-3ABE-2799DF14C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EA9E4-875D-89AB-27F3-58362876D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8EC57-9032-107E-696C-2FD745150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29E4A-2824-FE13-6A1F-A7E3EC51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D34ED6-40A4-CC7E-7717-7BBF4B377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62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1E504-1935-C8ED-6F7F-182A19C18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36D41-7468-8106-E8FD-1CD50AB7A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D076-6690-734F-6CAC-B7D2C234E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F8CD2-5F99-5962-A160-3AA58E2A0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6313D1-8DDA-633F-1380-ACBA9D432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742954-4D21-1DAA-1778-574D8420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CEA955-AEC7-7735-2225-65533406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CC6941-8DFC-B5E5-9BDD-170EF249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3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BACCC-65BC-8F10-9C51-CCC68826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1BFA7-D279-D53C-3B2C-AF6E4A02B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DCE27-5810-7407-079E-8CB1BA1C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EA84C-23E3-D262-3AC5-8405676B9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24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83A99C-4B88-879C-26FA-529EF8C1C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AF6BC-45A5-E1A4-8EB5-37E8CE3E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B7CBB-55A8-1E31-2E00-524B88161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9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8B33-D2EC-849F-418C-2BE77B84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57FE-3172-03C5-C0C0-088B11388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0F4EE-7356-6BCD-AAC0-04F5F1612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BDC4-A75E-1B22-C9D7-3578EAB3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39739-C9A9-AE6E-C2CA-360D3E243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CB6AD-5BC9-4F5A-46EE-860E00836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6A595-F58D-0CB0-799C-6AA1D269C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90618E-A872-7B78-56F9-C71FD6D08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E5010-AF0B-3F60-0434-6A51D7D9B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843A4B-AE8A-1CDB-D7B7-4997E0E4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5A265-6F83-744F-B7AB-11854E81E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EEC92-150F-B4BE-D370-CD1FC206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07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5B3A4-CF6E-5298-CBA6-D67A3ECE7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FEFC20-279C-A13F-ECEE-F0D6F22AF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36AC4-E9B2-C3E3-6703-D2A96892C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BBF88-DE0F-B87B-05D0-38277DC4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BF23F-B2A6-7758-5307-7FF9C6242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1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95F58C-D166-14AD-C803-BF48C302B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466FCC-E1C2-3390-693F-994B2B5B7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7C62-4E85-6E9A-E496-8C793C13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692E1-1406-FDEF-F2C7-A45A71041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C7287-9831-903E-4291-C5F7ADD0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539317-F3AD-2255-B71E-3CAAB09D6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1B31A-961F-85D3-1702-D460C012D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9E220-E3B1-81D3-511F-5A84F71E5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6F95D-DC1F-4D6E-A093-E084469B3384}" type="datetimeFigureOut">
              <a:rPr lang="en-US" smtClean="0"/>
              <a:t>07-Oct-23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3DB45-9B56-7D87-98B3-C23988DAA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90E6F-FFE0-2CCB-C8FD-7C033BB6B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83A21-824E-4621-85AE-A441EBF3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18B03315-5051-6BF3-1BCD-56A943D64BAB}"/>
              </a:ext>
            </a:extLst>
          </p:cNvPr>
          <p:cNvGrpSpPr/>
          <p:nvPr/>
        </p:nvGrpSpPr>
        <p:grpSpPr>
          <a:xfrm>
            <a:off x="1325895" y="3429000"/>
            <a:ext cx="2076451" cy="2076450"/>
            <a:chOff x="3990976" y="1681162"/>
            <a:chExt cx="2076451" cy="2076450"/>
          </a:xfrm>
          <a:noFill/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8900B7C-73B3-991B-9AD6-AC0FBF0023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90976" y="1681162"/>
              <a:ext cx="2076450" cy="2076450"/>
            </a:xfrm>
            <a:prstGeom prst="ellipse">
              <a:avLst/>
            </a:prstGeom>
            <a:grpFill/>
            <a:ln w="635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F4FC22-6193-4A82-6925-DD1FFBD8100C}"/>
                </a:ext>
              </a:extLst>
            </p:cNvPr>
            <p:cNvSpPr txBox="1"/>
            <p:nvPr/>
          </p:nvSpPr>
          <p:spPr>
            <a:xfrm>
              <a:off x="4734261" y="2426999"/>
              <a:ext cx="1333166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ptos ExtraBold" panose="020B0004020202020204" pitchFamily="34" charset="0"/>
                  <a:cs typeface="Aldhabi" panose="020F0502020204030204" pitchFamily="2" charset="-78"/>
                </a:rPr>
                <a:t>KicED</a:t>
              </a:r>
              <a:endParaRPr lang="en-US" sz="3200" dirty="0">
                <a:latin typeface="Aptos ExtraBold" panose="020B0004020202020204" pitchFamily="34" charset="0"/>
                <a:cs typeface="Aldhabi" panose="020F0502020204030204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B682887-4EDF-4560-8192-8EA97F7991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45692" y="2009775"/>
              <a:ext cx="1" cy="1419225"/>
            </a:xfrm>
            <a:prstGeom prst="line">
              <a:avLst/>
            </a:prstGeom>
            <a:grpFill/>
            <a:ln w="73025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7DF050E-1FAE-BA9F-EBD1-FD0B196D7F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45693" y="1988344"/>
              <a:ext cx="720057" cy="507206"/>
            </a:xfrm>
            <a:prstGeom prst="line">
              <a:avLst/>
            </a:prstGeom>
            <a:grpFill/>
            <a:ln w="73025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901B938-0503-CDCC-E151-241AA36473A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45692" y="2912269"/>
              <a:ext cx="720058" cy="516731"/>
            </a:xfrm>
            <a:prstGeom prst="line">
              <a:avLst/>
            </a:prstGeom>
            <a:grpFill/>
            <a:ln w="73025" cap="rnd">
              <a:solidFill>
                <a:schemeClr val="dk1"/>
              </a:solidFill>
              <a:head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DD4A670-8EB8-601D-FA59-009A37ACE3D6}"/>
                </a:ext>
              </a:extLst>
            </p:cNvPr>
            <p:cNvCxnSpPr>
              <a:cxnSpLocks/>
            </p:cNvCxnSpPr>
            <p:nvPr/>
          </p:nvCxnSpPr>
          <p:spPr>
            <a:xfrm>
              <a:off x="4235450" y="2719387"/>
              <a:ext cx="410242" cy="0"/>
            </a:xfrm>
            <a:prstGeom prst="line">
              <a:avLst/>
            </a:prstGeom>
            <a:grpFill/>
            <a:ln w="73025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8E3BD4-F594-7B41-8DA0-4A542C854EEB}"/>
              </a:ext>
            </a:extLst>
          </p:cNvPr>
          <p:cNvGrpSpPr/>
          <p:nvPr/>
        </p:nvGrpSpPr>
        <p:grpSpPr>
          <a:xfrm>
            <a:off x="3990976" y="1681162"/>
            <a:ext cx="2076451" cy="2076450"/>
            <a:chOff x="3990976" y="1681162"/>
            <a:chExt cx="2076451" cy="20764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3697072-28B9-AD2C-DE17-7196CD71B6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45692" y="2009775"/>
              <a:ext cx="1" cy="1419225"/>
            </a:xfrm>
            <a:prstGeom prst="line">
              <a:avLst/>
            </a:prstGeom>
            <a:ln w="73025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66ACDF-8E39-44FA-FC61-C06AB66369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45693" y="1988344"/>
              <a:ext cx="720057" cy="507206"/>
            </a:xfrm>
            <a:prstGeom prst="line">
              <a:avLst/>
            </a:prstGeom>
            <a:ln w="73025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D3D2E19-0061-EC10-76D5-F5E3B3D6E0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45692" y="2912269"/>
              <a:ext cx="720058" cy="516731"/>
            </a:xfrm>
            <a:prstGeom prst="line">
              <a:avLst/>
            </a:prstGeom>
            <a:ln w="73025" cap="rnd">
              <a:solidFill>
                <a:schemeClr val="dk1"/>
              </a:solidFill>
              <a:head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B04F98-EA9C-355B-A893-7E7C7F22390D}"/>
                </a:ext>
              </a:extLst>
            </p:cNvPr>
            <p:cNvCxnSpPr>
              <a:cxnSpLocks/>
            </p:cNvCxnSpPr>
            <p:nvPr/>
          </p:nvCxnSpPr>
          <p:spPr>
            <a:xfrm>
              <a:off x="4235450" y="2719387"/>
              <a:ext cx="410242" cy="0"/>
            </a:xfrm>
            <a:prstGeom prst="line">
              <a:avLst/>
            </a:prstGeom>
            <a:ln w="73025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5570D4-5903-35A1-150A-51D4CF3A7C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90976" y="1681162"/>
              <a:ext cx="2076450" cy="2076450"/>
            </a:xfrm>
            <a:prstGeom prst="ellipse">
              <a:avLst/>
            </a:prstGeom>
            <a:noFill/>
            <a:ln w="635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E48590-D19F-BA84-200F-11C2EB421A85}"/>
                </a:ext>
              </a:extLst>
            </p:cNvPr>
            <p:cNvSpPr txBox="1"/>
            <p:nvPr/>
          </p:nvSpPr>
          <p:spPr>
            <a:xfrm>
              <a:off x="4734261" y="2426999"/>
              <a:ext cx="13331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ptos ExtraBold" panose="020B0004020202020204" pitchFamily="34" charset="0"/>
                  <a:cs typeface="Aldhabi" panose="020F0502020204030204" pitchFamily="2" charset="-78"/>
                </a:rPr>
                <a:t>KicED</a:t>
              </a:r>
              <a:endParaRPr lang="en-US" sz="3200" dirty="0">
                <a:latin typeface="Aptos ExtraBold" panose="020B0004020202020204" pitchFamily="34" charset="0"/>
                <a:cs typeface="Aldhabi" panose="020F0502020204030204" pitchFamily="2" charset="-78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DD2CE9-82BC-FE2D-AC05-125E7068360D}"/>
              </a:ext>
            </a:extLst>
          </p:cNvPr>
          <p:cNvGrpSpPr/>
          <p:nvPr/>
        </p:nvGrpSpPr>
        <p:grpSpPr>
          <a:xfrm>
            <a:off x="7524751" y="1662112"/>
            <a:ext cx="2076451" cy="2076450"/>
            <a:chOff x="7524751" y="1662112"/>
            <a:chExt cx="2076451" cy="207645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881D29D-ECA6-30FE-058C-3BB3FD97B4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9468" y="1969294"/>
              <a:ext cx="720057" cy="507206"/>
            </a:xfrm>
            <a:prstGeom prst="line">
              <a:avLst/>
            </a:prstGeom>
            <a:ln w="73025" cap="rnd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D99D478-6311-F148-F8BD-90DB08003F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79467" y="2893219"/>
              <a:ext cx="720058" cy="516731"/>
            </a:xfrm>
            <a:prstGeom prst="line">
              <a:avLst/>
            </a:prstGeom>
            <a:ln w="73025" cap="rnd">
              <a:solidFill>
                <a:srgbClr val="FFC000"/>
              </a:solidFill>
              <a:head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42C1862-F01F-FF9D-0725-415050A36DD5}"/>
                </a:ext>
              </a:extLst>
            </p:cNvPr>
            <p:cNvCxnSpPr>
              <a:cxnSpLocks/>
            </p:cNvCxnSpPr>
            <p:nvPr/>
          </p:nvCxnSpPr>
          <p:spPr>
            <a:xfrm>
              <a:off x="7769225" y="2700337"/>
              <a:ext cx="410242" cy="0"/>
            </a:xfrm>
            <a:prstGeom prst="line">
              <a:avLst/>
            </a:prstGeom>
            <a:ln w="73025" cap="rnd">
              <a:solidFill>
                <a:srgbClr val="00B0F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7B6B702-B852-17D8-CDEC-B6671921FD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24751" y="1662112"/>
              <a:ext cx="2076450" cy="2076450"/>
            </a:xfrm>
            <a:prstGeom prst="ellipse">
              <a:avLst/>
            </a:prstGeom>
            <a:noFill/>
            <a:ln w="635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0CEC1F-B0E3-8AF9-C265-FBA6AE802A7A}"/>
                </a:ext>
              </a:extLst>
            </p:cNvPr>
            <p:cNvSpPr txBox="1"/>
            <p:nvPr/>
          </p:nvSpPr>
          <p:spPr>
            <a:xfrm>
              <a:off x="8268036" y="2407949"/>
              <a:ext cx="13331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ptos ExtraBold" panose="020B0004020202020204" pitchFamily="34" charset="0"/>
                  <a:cs typeface="Aldhabi" panose="020F0502020204030204" pitchFamily="2" charset="-78"/>
                </a:rPr>
                <a:t>KicED</a:t>
              </a:r>
              <a:endParaRPr lang="en-US" sz="3200" dirty="0">
                <a:latin typeface="Aptos ExtraBold" panose="020B0004020202020204" pitchFamily="34" charset="0"/>
                <a:cs typeface="Aldhabi" panose="020F0502020204030204" pitchFamily="2" charset="-78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73AFA51-CD7D-5960-6987-E4A9740A8E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9467" y="1990725"/>
              <a:ext cx="1" cy="1419225"/>
            </a:xfrm>
            <a:prstGeom prst="line">
              <a:avLst/>
            </a:prstGeom>
            <a:ln w="73025" cap="rnd">
              <a:solidFill>
                <a:srgbClr val="92D05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674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 ExtraBold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Koch Edwin</dc:creator>
  <cp:lastModifiedBy>Koch Edwin</cp:lastModifiedBy>
  <cp:revision>3</cp:revision>
  <dcterms:created xsi:type="dcterms:W3CDTF">2023-10-07T07:17:03Z</dcterms:created>
  <dcterms:modified xsi:type="dcterms:W3CDTF">2023-10-07T07:42:34Z</dcterms:modified>
</cp:coreProperties>
</file>